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102" d="100"/>
          <a:sy n="102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197484-19ED-4378-A555-48FE42F3B5FF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361BE6-6D08-47B6-A5F3-C124C70DD5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Soil Test for Potassium </a:t>
            </a:r>
            <a:r>
              <a:rPr lang="en-US" sz="4000" b="1" smtClean="0"/>
              <a:t>and </a:t>
            </a:r>
            <a:r>
              <a:rPr lang="en-US" sz="4000" b="1" smtClean="0"/>
              <a:t>Sulfur</a:t>
            </a:r>
            <a:endParaRPr lang="en-US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Soil 4234 Lab </a:t>
            </a:r>
            <a:r>
              <a:rPr lang="en-US" sz="4000" b="1" smtClean="0"/>
              <a:t># </a:t>
            </a:r>
            <a:r>
              <a:rPr lang="en-US" sz="4000" b="1" smtClean="0"/>
              <a:t>11</a:t>
            </a:r>
            <a:endParaRPr lang="en-US" sz="4000" b="1" dirty="0" smtClean="0"/>
          </a:p>
          <a:p>
            <a:pPr algn="ctr"/>
            <a:r>
              <a:rPr lang="en-US" sz="2000" b="1" dirty="0" smtClean="0"/>
              <a:t>Fall </a:t>
            </a:r>
            <a:r>
              <a:rPr lang="en-US" sz="2000" b="1" dirty="0" smtClean="0"/>
              <a:t>2016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Sulfur Soil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Extractant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 Calcium Monophosphate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2.5 : 1 extract : oven dried soil ratio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Shake for at least 30 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Filtrate analyzed on ICAP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Concentration reported as </a:t>
            </a:r>
            <a:r>
              <a:rPr lang="en-US" dirty="0" err="1" smtClean="0">
                <a:solidFill>
                  <a:schemeClr val="tx1"/>
                </a:solidFill>
              </a:rPr>
              <a:t>lbs</a:t>
            </a:r>
            <a:r>
              <a:rPr lang="en-US" dirty="0" smtClean="0">
                <a:solidFill>
                  <a:schemeClr val="tx1"/>
                </a:solidFill>
              </a:rPr>
              <a:t> S/ac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2"/>
            <a:ext cx="9144000" cy="68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Sulfur Fertilizer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Gypsum – CaSO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+ 2H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17 % sulfur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very water soluble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Ammonium Sulfate – (NH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24 % sulfur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Water soluble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8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Potassium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Potassium is immobile in the soil, and mobile in the plant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Second most abundant nutrient in the plant.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Taken up as K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Remains in that inorganic form in the plant.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Soil test values are typically higher in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Drier climates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Soils with high shrink-swell clays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Oklahoma, most fertilization is required in areas of high biomass removal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Alfalfa, improved Bermuda grass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49" y="5029200"/>
            <a:ext cx="1828800" cy="17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0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" y="0"/>
            <a:ext cx="912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Potassium Soil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Mehlich</a:t>
            </a:r>
            <a:r>
              <a:rPr lang="en-US" dirty="0" smtClean="0">
                <a:solidFill>
                  <a:schemeClr val="tx1"/>
                </a:solidFill>
              </a:rPr>
              <a:t> III </a:t>
            </a:r>
            <a:r>
              <a:rPr lang="en-US" dirty="0" err="1" smtClean="0">
                <a:solidFill>
                  <a:schemeClr val="tx1"/>
                </a:solidFill>
              </a:rPr>
              <a:t>Extractant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10:1 </a:t>
            </a:r>
            <a:r>
              <a:rPr lang="en-US" dirty="0" err="1" smtClean="0">
                <a:solidFill>
                  <a:schemeClr val="tx1"/>
                </a:solidFill>
              </a:rPr>
              <a:t>extractant</a:t>
            </a:r>
            <a:r>
              <a:rPr lang="en-US" dirty="0" smtClean="0">
                <a:solidFill>
                  <a:schemeClr val="tx1"/>
                </a:solidFill>
              </a:rPr>
              <a:t>: oven dried soil ratio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Shaken for 5 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Filtrate analyzed on ICAP or AA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Concentration reported as Soil Test K Index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Sources of Error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shrink-swell clays fix K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in the clay inter layers in extremely dry years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" y="4953000"/>
            <a:ext cx="19036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2"/>
            <a:ext cx="9144000" cy="68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Potassium Fertilizer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Muriate</a:t>
            </a:r>
            <a:r>
              <a:rPr lang="en-US" dirty="0" smtClean="0">
                <a:solidFill>
                  <a:schemeClr val="tx1"/>
                </a:solidFill>
              </a:rPr>
              <a:t> of Potash – </a:t>
            </a:r>
            <a:r>
              <a:rPr lang="en-US" dirty="0" err="1" smtClean="0">
                <a:solidFill>
                  <a:schemeClr val="tx1"/>
                </a:solidFill>
              </a:rPr>
              <a:t>KCl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60 – 62 percent K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419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Sulfur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Sulfur is mobile in the soil, and immobile in the plant.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Taken up as 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2-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in the formation of two amino acids in the plant.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Because it is mobile in the soil, fertilizer recommendations are based on yield goals.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20:1 ration of N applied/S applied (non-legumes)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Surface and subsurface soil sampling required.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Deficiencies usually only seen in sandy soils with low soil organic matter.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76937"/>
            <a:ext cx="1952625" cy="18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2"/>
            <a:ext cx="9144000" cy="68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753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108</TotalTime>
  <Words>275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Bodoni MT Condensed</vt:lpstr>
      <vt:lpstr>Courier New</vt:lpstr>
      <vt:lpstr>Franklin Gothic Book</vt:lpstr>
      <vt:lpstr>Wingdings</vt:lpstr>
      <vt:lpstr>Arial</vt:lpstr>
      <vt:lpstr>Decatur</vt:lpstr>
      <vt:lpstr>PowerPoint Presentation</vt:lpstr>
      <vt:lpstr>Potassium Facts</vt:lpstr>
      <vt:lpstr>PowerPoint Presentation</vt:lpstr>
      <vt:lpstr>Potassium Soil Test</vt:lpstr>
      <vt:lpstr>PowerPoint Presentation</vt:lpstr>
      <vt:lpstr>Potassium Fertilizer Sources</vt:lpstr>
      <vt:lpstr>PowerPoint Presentation</vt:lpstr>
      <vt:lpstr>Sulfur Facts</vt:lpstr>
      <vt:lpstr>PowerPoint Presentation</vt:lpstr>
      <vt:lpstr>Sulfur Soil Test</vt:lpstr>
      <vt:lpstr>PowerPoint Presentation</vt:lpstr>
      <vt:lpstr>Sulfur Fertilizer Source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Watkins</dc:creator>
  <cp:lastModifiedBy>Microsoft Office User</cp:lastModifiedBy>
  <cp:revision>9</cp:revision>
  <dcterms:created xsi:type="dcterms:W3CDTF">2014-10-22T15:17:29Z</dcterms:created>
  <dcterms:modified xsi:type="dcterms:W3CDTF">2016-10-30T15:21:41Z</dcterms:modified>
</cp:coreProperties>
</file>