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cKJyjvrb4VaEzRD/LGHX2OBh5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99999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8" name="Google Shape;78;p25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9" name="Google Shape;79;p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5" name="Google Shape;85;p2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7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2" name="Google Shape;92;p2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27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6" name="Google Shape;96;p27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2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6" name="Google Shape;106;p29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7" name="Google Shape;107;p29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8" name="Google Shape;108;p29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9" name="Google Shape;109;p29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0" name="Google Shape;110;p29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1" name="Google Shape;111;p29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999999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29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999999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2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9" name="Google Shape;119;p30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0" name="Google Shape;120;p30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1" name="Google Shape;121;p30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30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3" name="Google Shape;123;p30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30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30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6" name="Google Shape;126;p30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7" name="Google Shape;127;p30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999999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30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999999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3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5" name="Google Shape;135;p3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2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1" name="Google Shape;141;p3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0" name="Google Shape;40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6" name="Google Shape;46;p20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7" name="Google Shape;47;p20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8" name="Google Shape;48;p20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9" name="Google Shape;49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4" name="Google Shape;64;p23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1" name="Google Shape;71;p24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2" name="Google Shape;72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5.xml"/><Relationship Id="rId22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4.xml"/><Relationship Id="rId21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7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6.xml"/><Relationship Id="rId23" Type="http://schemas.openxmlformats.org/officeDocument/2006/relationships/slideLayout" Target="../slideLayouts/slideLayout17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3.xml"/><Relationship Id="rId15" Type="http://schemas.openxmlformats.org/officeDocument/2006/relationships/slideLayout" Target="../slideLayouts/slideLayout9.xml"/><Relationship Id="rId14" Type="http://schemas.openxmlformats.org/officeDocument/2006/relationships/slideLayout" Target="../slideLayouts/slideLayout8.xml"/><Relationship Id="rId17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19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5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5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666666">
                  <a:alpha val="6666"/>
                </a:srgbClr>
              </a:gs>
              <a:gs pos="36000">
                <a:srgbClr val="666666">
                  <a:alpha val="5882"/>
                </a:srgbClr>
              </a:gs>
              <a:gs pos="69000">
                <a:srgbClr val="666666">
                  <a:alpha val="0"/>
                </a:srgbClr>
              </a:gs>
              <a:gs pos="100000">
                <a:srgbClr val="666666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5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5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52540" y="5952762"/>
            <a:ext cx="1769060" cy="78943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  <p:sldLayoutId id="2147483665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en-US"/>
              <a:t>Precision Ag</a:t>
            </a:r>
            <a:endParaRPr/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SOIL 4234/5234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Greenseeker and SBNRC</a:t>
            </a:r>
            <a:endParaRPr/>
          </a:p>
        </p:txBody>
      </p:sp>
      <p:sp>
        <p:nvSpPr>
          <p:cNvPr id="208" name="Google Shape;208;p1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Utilizes these equations to determine SBNRC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http://nue.okstate.edu/SBNRC/mesonet.php</a:t>
            </a:r>
            <a:endParaRPr/>
          </a:p>
        </p:txBody>
      </p:sp>
      <p:sp>
        <p:nvSpPr>
          <p:cNvPr id="209" name="Google Shape;209;p10"/>
          <p:cNvSpPr/>
          <p:nvPr/>
        </p:nvSpPr>
        <p:spPr>
          <a:xfrm>
            <a:off x="8369475" y="1746359"/>
            <a:ext cx="2173993" cy="61311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8369475" y="2670941"/>
            <a:ext cx="2390270" cy="657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sp>
        <p:nvSpPr>
          <p:cNvPr id="211" name="Google Shape;211;p10"/>
          <p:cNvSpPr/>
          <p:nvPr/>
        </p:nvSpPr>
        <p:spPr>
          <a:xfrm>
            <a:off x="8199434" y="4320755"/>
            <a:ext cx="3029867" cy="37555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27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sp>
        <p:nvSpPr>
          <p:cNvPr id="212" name="Google Shape;212;p10"/>
          <p:cNvSpPr/>
          <p:nvPr/>
        </p:nvSpPr>
        <p:spPr>
          <a:xfrm>
            <a:off x="8220456" y="3639958"/>
            <a:ext cx="3532442" cy="39562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076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sp>
        <p:nvSpPr>
          <p:cNvPr id="213" name="Google Shape;213;p10"/>
          <p:cNvSpPr/>
          <p:nvPr/>
        </p:nvSpPr>
        <p:spPr>
          <a:xfrm>
            <a:off x="8220456" y="5007772"/>
            <a:ext cx="3590022" cy="64184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4619" y="3127248"/>
            <a:ext cx="7238165" cy="3430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Canopeo</a:t>
            </a:r>
            <a:endParaRPr/>
          </a:p>
        </p:txBody>
      </p:sp>
      <p:sp>
        <p:nvSpPr>
          <p:cNvPr id="220" name="Google Shape;220;p1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Also developed at OSU (Soil Physics, Dr. Tyson Oschner)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Rapid Green Canopy Cover measurement tool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Quantifies the percent canopy cover of live green vegetation for any agricultural crop</a:t>
            </a:r>
            <a:endParaRPr/>
          </a:p>
        </p:txBody>
      </p:sp>
      <p:grpSp>
        <p:nvGrpSpPr>
          <p:cNvPr id="221" name="Google Shape;221;p11"/>
          <p:cNvGrpSpPr/>
          <p:nvPr/>
        </p:nvGrpSpPr>
        <p:grpSpPr>
          <a:xfrm>
            <a:off x="1688592" y="3822192"/>
            <a:ext cx="7656576" cy="2788920"/>
            <a:chOff x="984504" y="4636008"/>
            <a:chExt cx="5327732" cy="2002536"/>
          </a:xfrm>
        </p:grpSpPr>
        <p:pic>
          <p:nvPicPr>
            <p:cNvPr id="222" name="Google Shape;222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4504" y="4636008"/>
              <a:ext cx="2670048" cy="2002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11"/>
            <p:cNvPicPr preferRelativeResize="0"/>
            <p:nvPr/>
          </p:nvPicPr>
          <p:blipFill rotWithShape="1">
            <a:blip r:embed="rId4">
              <a:alphaModFix/>
            </a:blip>
            <a:srcRect b="36266" l="0" r="0" t="28533"/>
            <a:stretch/>
          </p:blipFill>
          <p:spPr>
            <a:xfrm>
              <a:off x="3684396" y="4636008"/>
              <a:ext cx="2627840" cy="200253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Canopeo</a:t>
            </a:r>
            <a:endParaRPr/>
          </a:p>
        </p:txBody>
      </p:sp>
      <p:sp>
        <p:nvSpPr>
          <p:cNvPr id="229" name="Google Shape;229;p12"/>
          <p:cNvSpPr txBox="1"/>
          <p:nvPr>
            <p:ph idx="1" type="body"/>
          </p:nvPr>
        </p:nvSpPr>
        <p:spPr>
          <a:xfrm>
            <a:off x="8037576" y="3044952"/>
            <a:ext cx="3604338" cy="3203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^ Estimation of Yield in Alfalfa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&lt; Other uses of quantifying biomass vs. other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Limitations: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Not very accurate estimate of yield/differences at above 80%</a:t>
            </a:r>
            <a:endParaRPr/>
          </a:p>
        </p:txBody>
      </p:sp>
      <p:grpSp>
        <p:nvGrpSpPr>
          <p:cNvPr id="230" name="Google Shape;230;p12"/>
          <p:cNvGrpSpPr/>
          <p:nvPr/>
        </p:nvGrpSpPr>
        <p:grpSpPr>
          <a:xfrm>
            <a:off x="80569" y="2964764"/>
            <a:ext cx="7819847" cy="3893235"/>
            <a:chOff x="1016411" y="1288798"/>
            <a:chExt cx="9782653" cy="4870449"/>
          </a:xfrm>
        </p:grpSpPr>
        <p:pic>
          <p:nvPicPr>
            <p:cNvPr id="231" name="Google Shape;231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44743" y="1288798"/>
              <a:ext cx="4854321" cy="4870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16411" y="1288799"/>
              <a:ext cx="4928331" cy="48704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3" name="Google Shape;23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2789" y="260097"/>
            <a:ext cx="8239125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Soil Sensing Technology</a:t>
            </a:r>
            <a:endParaRPr/>
          </a:p>
        </p:txBody>
      </p:sp>
      <p:sp>
        <p:nvSpPr>
          <p:cNvPr id="239" name="Google Shape;239;p13"/>
          <p:cNvSpPr txBox="1"/>
          <p:nvPr>
            <p:ph idx="1" type="body"/>
          </p:nvPr>
        </p:nvSpPr>
        <p:spPr>
          <a:xfrm>
            <a:off x="1103312" y="1133856"/>
            <a:ext cx="6594615" cy="2496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Rather new works, not highly used yet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Measure EC using coulters at differing distances to allow for EC measures at different depths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OM from soil cores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Downforce to measure bulk density/texture differences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Even can do on the move pH readings</a:t>
            </a:r>
            <a:endParaRPr/>
          </a:p>
        </p:txBody>
      </p:sp>
      <p:pic>
        <p:nvPicPr>
          <p:cNvPr descr="Image result for veris msp3" id="240" name="Google Shape;2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4930" y="122344"/>
            <a:ext cx="2857500" cy="263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" y="3726007"/>
            <a:ext cx="3787277" cy="3055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44284" y="2637767"/>
            <a:ext cx="4347716" cy="4143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4000 Pickup Truck Mount" id="243" name="Google Shape;243;p13"/>
          <p:cNvPicPr preferRelativeResize="0"/>
          <p:nvPr/>
        </p:nvPicPr>
        <p:blipFill rotWithShape="1">
          <a:blip r:embed="rId6">
            <a:alphaModFix/>
          </a:blip>
          <a:srcRect b="0" l="27625" r="0" t="0"/>
          <a:stretch/>
        </p:blipFill>
        <p:spPr>
          <a:xfrm>
            <a:off x="4090788" y="3934708"/>
            <a:ext cx="3607139" cy="2638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55" name="Google Shape;155;p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Precision Ag is a technology that can be used to improve profitability while reducing the impact of agriculture on the environment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At its core, Precision Ag is used to help control aspects of variability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Precision Ag Tools</a:t>
            </a:r>
            <a:endParaRPr/>
          </a:p>
        </p:txBody>
      </p:sp>
      <p:sp>
        <p:nvSpPr>
          <p:cNvPr id="161" name="Google Shape;161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Variable Rate _________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Seed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Fertilizer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Tillage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Yield monitoring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Builds maps with information</a:t>
            </a:r>
            <a:endParaRPr/>
          </a:p>
        </p:txBody>
      </p:sp>
      <p:pic>
        <p:nvPicPr>
          <p:cNvPr id="162" name="Google Shape;1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6582" y="1387455"/>
            <a:ext cx="6391275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Precision Ag Tools</a:t>
            </a:r>
            <a:endParaRPr/>
          </a:p>
        </p:txBody>
      </p:sp>
      <p:sp>
        <p:nvSpPr>
          <p:cNvPr id="168" name="Google Shape;168;p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GNSS/GPS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Global Navigation Satellite System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Global Positioning System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Yield Monitors and Maps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Data Collection Devices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In-cab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On Equipment 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69" name="Google Shape;1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7890" y="1988630"/>
            <a:ext cx="5300645" cy="351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Precision Ag Tools</a:t>
            </a:r>
            <a:endParaRPr/>
          </a:p>
        </p:txBody>
      </p:sp>
      <p:sp>
        <p:nvSpPr>
          <p:cNvPr id="175" name="Google Shape;175;p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Sampling and Mapping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Soil Sample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EC Maps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EM Maps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Multi Spec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By-row Planter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Remote Sensing and Imagery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Ground Based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Remote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0872" y="1417270"/>
            <a:ext cx="565108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Precision Ag Tools</a:t>
            </a:r>
            <a:endParaRPr/>
          </a:p>
        </p:txBody>
      </p:sp>
      <p:sp>
        <p:nvSpPr>
          <p:cNvPr id="182" name="Google Shape;182;p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Can be used to see patterns over time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Gives an idea of what needs to be investigated</a:t>
            </a:r>
            <a:endParaRPr/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141" y="2956345"/>
            <a:ext cx="10576882" cy="3292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89" name="Google Shape;189;p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Understand impacts that Precision Ag has on current agronomic practices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Learn about available precision ag used in our area, and in our research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Greenseeker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Canopeo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Soil Sensing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Greenseeker and SBNRC</a:t>
            </a:r>
            <a:endParaRPr/>
          </a:p>
        </p:txBody>
      </p:sp>
      <p:sp>
        <p:nvSpPr>
          <p:cNvPr id="195" name="Google Shape;195;p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Developed at OSU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Utilizes active sensors (active meaning uses own source of light, not dependent on sunlight)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Takes Red and NIR radiance readings, normalizes, and then feeds data back as NDVI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Normalized Difference Vegetative Index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NDVI is then used to calculate Yield potential, and subsequent N rate recommendations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Greenseeker and SBNRC</a:t>
            </a:r>
            <a:endParaRPr/>
          </a:p>
        </p:txBody>
      </p:sp>
      <p:sp>
        <p:nvSpPr>
          <p:cNvPr id="201" name="Google Shape;201;p9"/>
          <p:cNvSpPr txBox="1"/>
          <p:nvPr>
            <p:ph idx="1" type="body"/>
          </p:nvPr>
        </p:nvSpPr>
        <p:spPr>
          <a:xfrm>
            <a:off x="1103313" y="2052918"/>
            <a:ext cx="3898456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Model was built on NDVI and yield values from 43 locations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Continued to be updated with over 20+ years of NDVI data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Limitations: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Becomes less accurate at finding differences at  NDVI &gt; 0.72</a:t>
            </a:r>
            <a:endParaRPr/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3862" y="1304608"/>
            <a:ext cx="6734175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SU3">
  <a:themeElements>
    <a:clrScheme name="Custom 11">
      <a:dk1>
        <a:srgbClr val="FF7300"/>
      </a:dk1>
      <a:lt1>
        <a:srgbClr val="FFFFFF"/>
      </a:lt1>
      <a:dk2>
        <a:srgbClr val="000000"/>
      </a:dk2>
      <a:lt2>
        <a:srgbClr val="FFFFFF"/>
      </a:lt2>
      <a:accent1>
        <a:srgbClr val="FF7300"/>
      </a:accent1>
      <a:accent2>
        <a:srgbClr val="FF73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2020-10-26T11:41:43Z</dcterms:created>
  <dc:creator>Reed, Vaughn</dc:creator>
</cp:coreProperties>
</file>