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>
        <p:scale>
          <a:sx n="73" d="100"/>
          <a:sy n="73" d="100"/>
        </p:scale>
        <p:origin x="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9553D-1746-42EA-9404-1B896823396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A930B-8131-4955-83E4-0CEE7ED6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9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are steps we can take to reduce the incidence of diseases such as this</a:t>
            </a:r>
          </a:p>
          <a:p>
            <a:r>
              <a:rPr lang="en-US" baseline="0" dirty="0" smtClean="0"/>
              <a:t>One such thing is a vaccination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A930B-8131-4955-83E4-0CEE7ED6F0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6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Understanding</a:t>
            </a:r>
            <a:r>
              <a:rPr lang="en-US" baseline="0" dirty="0" smtClean="0"/>
              <a:t> the importance of vaccine storage and protection from both cold and hot temperatures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Biological products should be stored 35-45°F unless the</a:t>
            </a:r>
            <a:r>
              <a:rPr lang="en-US" baseline="0" dirty="0" smtClean="0"/>
              <a:t> label tells us otherwise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A930B-8131-4955-83E4-0CEE7ED6F0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87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8196-0E9F-AD4E-ACC8-B6E7B3798B9A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4E69-3771-B14B-A126-5A7A9244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8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8196-0E9F-AD4E-ACC8-B6E7B3798B9A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4E69-3771-B14B-A126-5A7A9244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34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8196-0E9F-AD4E-ACC8-B6E7B3798B9A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4E69-3771-B14B-A126-5A7A9244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4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8196-0E9F-AD4E-ACC8-B6E7B3798B9A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4E69-3771-B14B-A126-5A7A9244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1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8196-0E9F-AD4E-ACC8-B6E7B3798B9A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4E69-3771-B14B-A126-5A7A9244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3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8196-0E9F-AD4E-ACC8-B6E7B3798B9A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4E69-3771-B14B-A126-5A7A9244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4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8196-0E9F-AD4E-ACC8-B6E7B3798B9A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4E69-3771-B14B-A126-5A7A9244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2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8196-0E9F-AD4E-ACC8-B6E7B3798B9A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4E69-3771-B14B-A126-5A7A9244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9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8196-0E9F-AD4E-ACC8-B6E7B3798B9A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4E69-3771-B14B-A126-5A7A9244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9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8196-0E9F-AD4E-ACC8-B6E7B3798B9A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4E69-3771-B14B-A126-5A7A9244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0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8196-0E9F-AD4E-ACC8-B6E7B3798B9A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4E69-3771-B14B-A126-5A7A9244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1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08196-0E9F-AD4E-ACC8-B6E7B3798B9A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E4E69-3771-B14B-A126-5A7A9244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7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Vaccine Coolers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Dana Zook, Area Livestock Specialist</a:t>
            </a:r>
          </a:p>
          <a:p>
            <a:r>
              <a:rPr lang="en-US" dirty="0" smtClean="0"/>
              <a:t>Oklahoma Cooperative Extension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948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Bovine Respiratory Disease (BRD) in cattle costs the U.S. cattle industry over $2 billion annually (Powell, 2013) </a:t>
            </a:r>
          </a:p>
          <a:p>
            <a:endParaRPr lang="en-US" dirty="0"/>
          </a:p>
          <a:p>
            <a:r>
              <a:rPr lang="en-US" dirty="0" smtClean="0"/>
              <a:t>Vaccination Program</a:t>
            </a:r>
          </a:p>
          <a:p>
            <a:r>
              <a:rPr lang="en-US" dirty="0" smtClean="0"/>
              <a:t>Vaccine Costs - &gt;$3/head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510" y="3108961"/>
            <a:ext cx="3756797" cy="2498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0144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Vaccine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Protection from cold and hot temperatures</a:t>
            </a:r>
          </a:p>
          <a:p>
            <a:endParaRPr lang="en-US" dirty="0"/>
          </a:p>
          <a:p>
            <a:r>
              <a:rPr lang="en-US" dirty="0" smtClean="0"/>
              <a:t>Biological products should be stored 35-45°F (APHIS 2007)</a:t>
            </a:r>
          </a:p>
          <a:p>
            <a:endParaRPr lang="en-US" dirty="0"/>
          </a:p>
          <a:p>
            <a:r>
              <a:rPr lang="en-US" dirty="0" smtClean="0"/>
              <a:t>Deviation from target temp </a:t>
            </a:r>
          </a:p>
          <a:p>
            <a:r>
              <a:rPr lang="en-US" dirty="0" smtClean="0"/>
              <a:t>= reduced efficacy of vaccine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963"/>
          <a:stretch/>
        </p:blipFill>
        <p:spPr>
          <a:xfrm>
            <a:off x="6061166" y="4077584"/>
            <a:ext cx="2813471" cy="2198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7827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is vaccine storage overlooked?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Shipping?</a:t>
            </a:r>
          </a:p>
          <a:p>
            <a:r>
              <a:rPr lang="en-US" dirty="0" smtClean="0"/>
              <a:t>On the way home from the vet?</a:t>
            </a:r>
          </a:p>
          <a:p>
            <a:r>
              <a:rPr lang="en-US" dirty="0" smtClean="0"/>
              <a:t>Vehicle</a:t>
            </a:r>
          </a:p>
          <a:p>
            <a:r>
              <a:rPr lang="en-US" dirty="0" smtClean="0"/>
              <a:t>Chute side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303" y="1907881"/>
            <a:ext cx="2416629" cy="3617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2001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77" t="3081"/>
          <a:stretch/>
        </p:blipFill>
        <p:spPr>
          <a:xfrm>
            <a:off x="2116183" y="731520"/>
            <a:ext cx="6413862" cy="4715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7201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tentsion_PPT_Template_BW" id="{52E5B27C-92F6-0045-B45D-29E9B348AFBC}" vid="{BC330850-D144-A448-9B76-7561EF1A7A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Extentsion_PPT_Template_Gray</Template>
  <TotalTime>209</TotalTime>
  <Words>140</Words>
  <Application>Microsoft Office PowerPoint</Application>
  <PresentationFormat>On-screen Show (4:3)</PresentationFormat>
  <Paragraphs>28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Vaccine Coolers</vt:lpstr>
      <vt:lpstr>Vaccination Program</vt:lpstr>
      <vt:lpstr>Vaccine Storage</vt:lpstr>
      <vt:lpstr>Where is vaccine storage overlooked?</vt:lpstr>
      <vt:lpstr>PowerPoint Presentation</vt:lpstr>
    </vt:vector>
  </TitlesOfParts>
  <Company>Oklahoma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Zook, Dana</dc:creator>
  <cp:lastModifiedBy>Zook, Dana</cp:lastModifiedBy>
  <cp:revision>4</cp:revision>
  <dcterms:created xsi:type="dcterms:W3CDTF">2018-08-29T12:37:39Z</dcterms:created>
  <dcterms:modified xsi:type="dcterms:W3CDTF">2018-08-29T16:06:52Z</dcterms:modified>
</cp:coreProperties>
</file>